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7" r:id="rId5"/>
    <p:sldId id="266" r:id="rId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3606" autoAdjust="0"/>
  </p:normalViewPr>
  <p:slideViewPr>
    <p:cSldViewPr>
      <p:cViewPr>
        <p:scale>
          <a:sx n="74" d="100"/>
          <a:sy n="74" d="100"/>
        </p:scale>
        <p:origin x="-1296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3549D-A3D2-49B9-B711-6880B4F10696}" type="datetimeFigureOut">
              <a:rPr lang="pt-BR" smtClean="0"/>
              <a:t>16/04/15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6A2B-26C8-4118-967E-9118153681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3688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3549D-A3D2-49B9-B711-6880B4F10696}" type="datetimeFigureOut">
              <a:rPr lang="pt-BR" smtClean="0"/>
              <a:t>16/04/15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6A2B-26C8-4118-967E-9118153681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4772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3549D-A3D2-49B9-B711-6880B4F10696}" type="datetimeFigureOut">
              <a:rPr lang="pt-BR" smtClean="0"/>
              <a:t>16/04/15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6A2B-26C8-4118-967E-9118153681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3879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3549D-A3D2-49B9-B711-6880B4F10696}" type="datetimeFigureOut">
              <a:rPr lang="pt-BR" smtClean="0"/>
              <a:t>16/04/15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6A2B-26C8-4118-967E-9118153681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0893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3549D-A3D2-49B9-B711-6880B4F10696}" type="datetimeFigureOut">
              <a:rPr lang="pt-BR" smtClean="0"/>
              <a:t>16/04/15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6A2B-26C8-4118-967E-9118153681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8420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3549D-A3D2-49B9-B711-6880B4F10696}" type="datetimeFigureOut">
              <a:rPr lang="pt-BR" smtClean="0"/>
              <a:t>16/04/15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6A2B-26C8-4118-967E-9118153681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1885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3549D-A3D2-49B9-B711-6880B4F10696}" type="datetimeFigureOut">
              <a:rPr lang="pt-BR" smtClean="0"/>
              <a:t>16/04/15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6A2B-26C8-4118-967E-9118153681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0927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3549D-A3D2-49B9-B711-6880B4F10696}" type="datetimeFigureOut">
              <a:rPr lang="pt-BR" smtClean="0"/>
              <a:t>16/04/15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6A2B-26C8-4118-967E-9118153681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3275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3549D-A3D2-49B9-B711-6880B4F10696}" type="datetimeFigureOut">
              <a:rPr lang="pt-BR" smtClean="0"/>
              <a:t>16/04/15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6A2B-26C8-4118-967E-9118153681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502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3549D-A3D2-49B9-B711-6880B4F10696}" type="datetimeFigureOut">
              <a:rPr lang="pt-BR" smtClean="0"/>
              <a:t>16/04/15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6A2B-26C8-4118-967E-9118153681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0597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3549D-A3D2-49B9-B711-6880B4F10696}" type="datetimeFigureOut">
              <a:rPr lang="pt-BR" smtClean="0"/>
              <a:t>16/04/15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6A2B-26C8-4118-967E-9118153681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8854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3549D-A3D2-49B9-B711-6880B4F10696}" type="datetimeFigureOut">
              <a:rPr lang="pt-BR" smtClean="0"/>
              <a:t>16/04/15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C6A2B-26C8-4118-967E-9118153681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7517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9793088" cy="693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5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655676" y="3140968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</a:rPr>
              <a:t>TITULO DO ASSUNTO</a:t>
            </a:r>
            <a:endParaRPr lang="pt-BR" sz="3200" b="1" dirty="0">
              <a:solidFill>
                <a:schemeClr val="bg1"/>
              </a:solidFill>
            </a:endParaRPr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-387424"/>
            <a:ext cx="14486174" cy="7416824"/>
          </a:xfrm>
        </p:spPr>
      </p:pic>
      <p:sp>
        <p:nvSpPr>
          <p:cNvPr id="7" name="CaixaDeTexto 6"/>
          <p:cNvSpPr txBox="1"/>
          <p:nvPr/>
        </p:nvSpPr>
        <p:spPr>
          <a:xfrm>
            <a:off x="1403648" y="2556192"/>
            <a:ext cx="63367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>
                <a:solidFill>
                  <a:schemeClr val="bg1"/>
                </a:solidFill>
              </a:rPr>
              <a:t>UM PROGRAMA DE ESTÁGIO DIFERENTE</a:t>
            </a:r>
            <a:endParaRPr lang="pt-BR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34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45624" y="-2403648"/>
            <a:ext cx="16705856" cy="11628455"/>
          </a:xfrm>
        </p:spPr>
      </p:pic>
      <p:sp>
        <p:nvSpPr>
          <p:cNvPr id="4" name="CaixaDeTexto 3"/>
          <p:cNvSpPr txBox="1"/>
          <p:nvPr/>
        </p:nvSpPr>
        <p:spPr>
          <a:xfrm rot="16200000">
            <a:off x="-1719599" y="-726868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619672" y="185721"/>
            <a:ext cx="7380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C000"/>
                </a:solidFill>
              </a:rPr>
              <a:t>Conheça nossos Diferenciais</a:t>
            </a:r>
            <a:endParaRPr lang="pt-BR" sz="48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727684" y="1016718"/>
            <a:ext cx="716428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00" b="1" dirty="0" smtClean="0">
                <a:solidFill>
                  <a:schemeClr val="tx2"/>
                </a:solidFill>
              </a:rPr>
              <a:t>Contratação  Rápida e Inteligente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pt-BR" sz="2000" b="1" dirty="0" smtClean="0">
                <a:solidFill>
                  <a:schemeClr val="tx2"/>
                </a:solidFill>
              </a:rPr>
              <a:t>Seleção Personalizada </a:t>
            </a:r>
            <a:r>
              <a:rPr lang="pt-BR" dirty="0" smtClean="0">
                <a:solidFill>
                  <a:schemeClr val="tx2"/>
                </a:solidFill>
              </a:rPr>
              <a:t>– Empresa define o Perfil do estagiário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pt-BR" dirty="0" smtClean="0">
                <a:solidFill>
                  <a:schemeClr val="tx2"/>
                </a:solidFill>
              </a:rPr>
              <a:t>Menos burocracia para o RH – mais tempo para as prioridades</a:t>
            </a:r>
          </a:p>
          <a:p>
            <a:pPr lvl="1"/>
            <a:r>
              <a:rPr lang="pt-BR" sz="1400" dirty="0" smtClean="0">
                <a:solidFill>
                  <a:schemeClr val="tx2"/>
                </a:solidFill>
              </a:rPr>
              <a:t>	</a:t>
            </a:r>
          </a:p>
          <a:p>
            <a:pPr lvl="1"/>
            <a:endParaRPr lang="pt-BR" sz="1400" dirty="0" smtClean="0">
              <a:solidFill>
                <a:schemeClr val="tx2"/>
              </a:solidFill>
            </a:endParaRPr>
          </a:p>
          <a:p>
            <a:r>
              <a:rPr lang="pt-BR" sz="3400" b="1" dirty="0" smtClean="0">
                <a:solidFill>
                  <a:schemeClr val="tx2"/>
                </a:solidFill>
              </a:rPr>
              <a:t>Acompanhamento Diferenciado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pt-BR" sz="2000" b="1" dirty="0" smtClean="0">
                <a:solidFill>
                  <a:schemeClr val="tx2"/>
                </a:solidFill>
              </a:rPr>
              <a:t>Acompanhamento do Estagiário </a:t>
            </a:r>
            <a:r>
              <a:rPr lang="pt-BR" dirty="0" smtClean="0">
                <a:solidFill>
                  <a:schemeClr val="tx2"/>
                </a:solidFill>
              </a:rPr>
              <a:t>na empresa com equipe Multidisciplinar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pt-BR" dirty="0" smtClean="0">
                <a:solidFill>
                  <a:schemeClr val="tx2"/>
                </a:solidFill>
              </a:rPr>
              <a:t>Sistemas tradicionais de acompanhamento com avaliações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pt-BR" dirty="0" smtClean="0">
                <a:solidFill>
                  <a:schemeClr val="tx2"/>
                </a:solidFill>
              </a:rPr>
              <a:t>Interface on-line simplificada</a:t>
            </a:r>
          </a:p>
          <a:p>
            <a:r>
              <a:rPr lang="pt-BR" sz="1400" dirty="0">
                <a:solidFill>
                  <a:schemeClr val="tx2"/>
                </a:solidFill>
              </a:rPr>
              <a:t>		</a:t>
            </a:r>
            <a:r>
              <a:rPr lang="pt-BR" sz="1400" dirty="0" smtClean="0">
                <a:solidFill>
                  <a:schemeClr val="tx2"/>
                </a:solidFill>
              </a:rPr>
              <a:t>	</a:t>
            </a:r>
          </a:p>
          <a:p>
            <a:endParaRPr lang="pt-BR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94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45624" y="-2403648"/>
            <a:ext cx="16705856" cy="11628455"/>
          </a:xfrm>
        </p:spPr>
      </p:pic>
      <p:sp>
        <p:nvSpPr>
          <p:cNvPr id="4" name="CaixaDeTexto 3"/>
          <p:cNvSpPr txBox="1"/>
          <p:nvPr/>
        </p:nvSpPr>
        <p:spPr>
          <a:xfrm rot="16200000">
            <a:off x="-1719599" y="-726868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619672" y="441538"/>
            <a:ext cx="7380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C000"/>
                </a:solidFill>
              </a:rPr>
              <a:t>Conheça nossos Diferenciais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746620" y="1052736"/>
            <a:ext cx="7164288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tx2"/>
                </a:solidFill>
              </a:rPr>
              <a:t>		</a:t>
            </a:r>
            <a:r>
              <a:rPr lang="pt-BR" sz="1400" dirty="0" smtClean="0">
                <a:solidFill>
                  <a:schemeClr val="tx2"/>
                </a:solidFill>
              </a:rPr>
              <a:t>	</a:t>
            </a:r>
          </a:p>
          <a:p>
            <a:r>
              <a:rPr lang="pt-BR" sz="3400" b="1" dirty="0" smtClean="0">
                <a:solidFill>
                  <a:schemeClr val="tx2"/>
                </a:solidFill>
              </a:rPr>
              <a:t>Baixo Custo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pt-BR" dirty="0" smtClean="0">
                <a:solidFill>
                  <a:schemeClr val="tx2"/>
                </a:solidFill>
              </a:rPr>
              <a:t>Sem registro na CTPS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pt-BR" dirty="0" smtClean="0">
                <a:solidFill>
                  <a:schemeClr val="tx2"/>
                </a:solidFill>
              </a:rPr>
              <a:t>Sem 13º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pt-BR" dirty="0" smtClean="0">
                <a:solidFill>
                  <a:schemeClr val="tx2"/>
                </a:solidFill>
              </a:rPr>
              <a:t>Sem INSS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pt-BR" dirty="0" smtClean="0">
                <a:solidFill>
                  <a:schemeClr val="tx2"/>
                </a:solidFill>
              </a:rPr>
              <a:t>Sem FGTS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pt-BR" dirty="0" smtClean="0">
                <a:solidFill>
                  <a:schemeClr val="tx2"/>
                </a:solidFill>
              </a:rPr>
              <a:t>Sem Aviso Prévio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pt-BR" dirty="0" smtClean="0">
                <a:solidFill>
                  <a:schemeClr val="tx2"/>
                </a:solidFill>
              </a:rPr>
              <a:t>Desligamento sem verbas rescisórias</a:t>
            </a:r>
          </a:p>
          <a:p>
            <a:pPr lvl="1"/>
            <a:endParaRPr lang="pt-BR" sz="1400" dirty="0" smtClean="0">
              <a:solidFill>
                <a:schemeClr val="tx2"/>
              </a:solidFill>
            </a:endParaRPr>
          </a:p>
          <a:p>
            <a:r>
              <a:rPr lang="pt-BR" sz="3400" b="1" dirty="0" smtClean="0">
                <a:solidFill>
                  <a:schemeClr val="tx2"/>
                </a:solidFill>
              </a:rPr>
              <a:t>Economize e Avalie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pt-BR" dirty="0" smtClean="0">
                <a:solidFill>
                  <a:schemeClr val="tx2"/>
                </a:solidFill>
              </a:rPr>
              <a:t>Oportunidade de formação de mão de obra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pt-BR" dirty="0" smtClean="0">
                <a:solidFill>
                  <a:schemeClr val="tx2"/>
                </a:solidFill>
              </a:rPr>
              <a:t>Intercâmbio de informações prática x teoria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pt-BR" dirty="0" smtClean="0">
                <a:solidFill>
                  <a:schemeClr val="tx2"/>
                </a:solidFill>
              </a:rPr>
              <a:t>O contrato pode ser rescindido a qualquer tempo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pt-BR" dirty="0" smtClean="0">
                <a:solidFill>
                  <a:schemeClr val="tx2"/>
                </a:solidFill>
              </a:rPr>
              <a:t>Valor único por estagiário </a:t>
            </a:r>
          </a:p>
          <a:p>
            <a:endParaRPr lang="pt-BR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0"/>
            <a:ext cx="13698073" cy="6866317"/>
          </a:xfrm>
        </p:spPr>
      </p:pic>
    </p:spTree>
    <p:extLst>
      <p:ext uri="{BB962C8B-B14F-4D97-AF65-F5344CB8AC3E}">
        <p14:creationId xmlns:p14="http://schemas.microsoft.com/office/powerpoint/2010/main" val="35675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1692</TotalTime>
  <Words>38</Words>
  <Application>Microsoft Office PowerPoint</Application>
  <PresentationFormat>Apresentação na tela (4:3)</PresentationFormat>
  <Paragraphs>28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6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Cliente</dc:creator>
  <cp:lastModifiedBy>Sindborpr</cp:lastModifiedBy>
  <cp:revision>25</cp:revision>
  <dcterms:created xsi:type="dcterms:W3CDTF">2014-08-15T16:49:02Z</dcterms:created>
  <dcterms:modified xsi:type="dcterms:W3CDTF">2015-04-16T15:02:15Z</dcterms:modified>
</cp:coreProperties>
</file>